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8" r:id="rId2"/>
    <p:sldId id="260" r:id="rId3"/>
    <p:sldId id="261" r:id="rId4"/>
    <p:sldId id="262" r:id="rId5"/>
    <p:sldId id="268" r:id="rId6"/>
    <p:sldId id="265" r:id="rId7"/>
    <p:sldId id="263" r:id="rId8"/>
    <p:sldId id="264" r:id="rId9"/>
    <p:sldId id="276" r:id="rId10"/>
    <p:sldId id="266" r:id="rId11"/>
    <p:sldId id="271" r:id="rId12"/>
    <p:sldId id="272" r:id="rId13"/>
    <p:sldId id="269" r:id="rId14"/>
    <p:sldId id="267" r:id="rId15"/>
    <p:sldId id="274" r:id="rId16"/>
    <p:sldId id="273" r:id="rId17"/>
    <p:sldId id="275" r:id="rId18"/>
    <p:sldId id="270" r:id="rId19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GARAJASINGAM Senistan" initials="JS" lastIdx="1" clrIdx="0">
    <p:extLst>
      <p:ext uri="{19B8F6BF-5375-455C-9EA6-DF929625EA0E}">
        <p15:presenceInfo xmlns:p15="http://schemas.microsoft.com/office/powerpoint/2012/main" userId="S-1-5-21-284480379-1463103499-3249272784-76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74473" autoAdjust="0"/>
  </p:normalViewPr>
  <p:slideViewPr>
    <p:cSldViewPr snapToGrid="0">
      <p:cViewPr varScale="1">
        <p:scale>
          <a:sx n="85" d="100"/>
          <a:sy n="85" d="100"/>
        </p:scale>
        <p:origin x="15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3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9C801BB-FD05-48A6-96CC-BEDE470E66A8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1101F89-C3C8-411F-AC4E-FE0C6D481D1D}" type="datetime1">
              <a:rPr lang="fr-FR" noProof="0" smtClean="0"/>
              <a:t>18/06/2018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7608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Objectifs et planning.</a:t>
            </a:r>
          </a:p>
          <a:p>
            <a:r>
              <a:rPr lang="fr-FR" dirty="0"/>
              <a:t>Particularité, objectifs atteints et non atteints.</a:t>
            </a:r>
          </a:p>
          <a:p>
            <a:r>
              <a:rPr lang="fr-FR" dirty="0"/>
              <a:t>Points positifs, négatifs et les amélioration possibles.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6411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Jeu didactique d’apprentissage de vocabulaire.</a:t>
            </a:r>
          </a:p>
          <a:p>
            <a:r>
              <a:rPr lang="fr-CH" dirty="0"/>
              <a:t>Android Studio= 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environnement de développement</a:t>
            </a:r>
          </a:p>
          <a:p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 = Ensemble de bibliothèque qui fournit des fonctions facilitant le développement.</a:t>
            </a:r>
          </a:p>
          <a:p>
            <a:r>
              <a:rPr lang="fr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Inkscape</a:t>
            </a:r>
            <a:r>
              <a:rPr lang="fr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logiciel de dessin vectoriel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noProof="0" smtClean="0"/>
              <a:t>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46892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Les différents calculs pour améliorer la précision.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noProof="0" smtClean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24726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Le problème n’ayant pas été entièrement identifié, une refactorisation du code est nécessaire.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noProof="0" smtClean="0"/>
              <a:t>10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975937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Il n’est pas assez précis pour avoir une expérience de jeu optimale.</a:t>
            </a:r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noProof="0" smtClean="0"/>
              <a:t>12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2329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KG What the Teacher Wants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dirty="0"/>
              <a:t>Modifier le style des sous-titres du masque</a:t>
            </a:r>
          </a:p>
        </p:txBody>
      </p:sp>
      <p:sp>
        <p:nvSpPr>
          <p:cNvPr id="11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2E10CDAF-1AD9-4357-86EB-7F1AFCEA7DBB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790402-275E-4D95-8470-23FDF203B813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7" name="Image 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/>
            </a:lvl1pPr>
          </a:lstStyle>
          <a:p>
            <a:fld id="{BE3D0239-ADEC-44BB-A447-1A4970ED178F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ctr">
              <a:defRPr sz="7200" b="1"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747987"/>
            <a:ext cx="9628632" cy="3986213"/>
          </a:xfrm>
        </p:spPr>
        <p:txBody>
          <a:bodyPr rtlCol="0">
            <a:normAutofit/>
          </a:bodyPr>
          <a:lstStyle>
            <a:lvl1pPr>
              <a:defRPr sz="2800">
                <a:latin typeface="KG What the Teacher Wants" panose="02000000000000000000" pitchFamily="2" charset="0"/>
              </a:defRPr>
            </a:lvl1pPr>
            <a:lvl2pPr>
              <a:defRPr sz="2800">
                <a:latin typeface="KG What the Teacher Wants" panose="02000000000000000000" pitchFamily="2" charset="0"/>
              </a:defRPr>
            </a:lvl2pPr>
            <a:lvl3pPr>
              <a:defRPr sz="2800">
                <a:latin typeface="KG What the Teacher Wants" panose="02000000000000000000" pitchFamily="2" charset="0"/>
              </a:defRPr>
            </a:lvl3pPr>
            <a:lvl4pPr>
              <a:defRPr sz="2800">
                <a:latin typeface="KG What the Teacher Wants" panose="02000000000000000000" pitchFamily="2" charset="0"/>
              </a:defRPr>
            </a:lvl4pPr>
            <a:lvl5pPr>
              <a:defRPr sz="2800">
                <a:latin typeface="KG What the Teacher Wants" panose="02000000000000000000" pitchFamily="2" charset="0"/>
              </a:defRPr>
            </a:lvl5pPr>
          </a:lstStyle>
          <a:p>
            <a:pPr lvl="0" rtl="0"/>
            <a:r>
              <a:rPr lang="fr-FR" dirty="0"/>
              <a:t>Modifier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03" y="282676"/>
            <a:ext cx="754084" cy="109563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65" y="257968"/>
            <a:ext cx="629255" cy="10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80160" y="1246689"/>
            <a:ext cx="9628632" cy="4416174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 bwMode="black">
          <a:xfrm>
            <a:off x="1475873" y="1622567"/>
            <a:ext cx="9288379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90A1C9A8-0865-4B80-B192-D03224E5758B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43E838-7B78-4A07-A33E-6FFC87A2A9DA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C13938D-9135-4C2F-89A6-913B30F8A0D2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CA4AD1-A0F3-44EA-BD03-76C7531F461C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3D0071-BCA5-4135-97DC-C7A03E888AE2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u contenu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9942F4-4D6B-495F-A805-4AD0AAA8C830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C9D4A8-3BA3-4BEA-A5DB-E11BF001DAE9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8"/>
          <p:cNvSpPr/>
          <p:nvPr/>
        </p:nvSpPr>
        <p:spPr>
          <a:xfrm>
            <a:off x="0" y="1484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111212"/>
            <a:ext cx="12188952" cy="1371257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black">
          <a:xfrm>
            <a:off x="1280160" y="120355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  <a:p>
            <a:pPr lvl="5" rtl="0"/>
            <a:r>
              <a:rPr lang="fr-FR" dirty="0"/>
              <a:t>Sixième</a:t>
            </a:r>
          </a:p>
          <a:p>
            <a:pPr lvl="6" rtl="0"/>
            <a:r>
              <a:rPr lang="fr-FR" dirty="0"/>
              <a:t>Septième</a:t>
            </a:r>
          </a:p>
          <a:p>
            <a:pPr lvl="7" rtl="0"/>
            <a:r>
              <a:rPr lang="fr-FR" dirty="0"/>
              <a:t>Huitième</a:t>
            </a:r>
          </a:p>
          <a:p>
            <a:pPr lvl="8" rtl="0"/>
            <a:r>
              <a:rPr lang="fr-FR" dirty="0"/>
              <a:t>Neuvième</a:t>
            </a:r>
          </a:p>
        </p:txBody>
      </p:sp>
      <p:sp>
        <p:nvSpPr>
          <p:cNvPr id="10" name="Rectangle 8"/>
          <p:cNvSpPr/>
          <p:nvPr userDrawn="1"/>
        </p:nvSpPr>
        <p:spPr>
          <a:xfrm>
            <a:off x="-1" y="6602931"/>
            <a:ext cx="12215813" cy="2567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78636" y="6548739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C5AAF76E-50F0-453F-9805-FB43BE6B8301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250583" y="6492691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938369" y="6552146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DK Crayon Crumble" panose="00070001040701010105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690589" y="2152998"/>
            <a:ext cx="7697847" cy="1579929"/>
          </a:xfrm>
        </p:spPr>
        <p:txBody>
          <a:bodyPr rtlCol="0">
            <a:noAutofit/>
          </a:bodyPr>
          <a:lstStyle/>
          <a:p>
            <a:pPr rtl="0"/>
            <a:r>
              <a:rPr lang="fr-FR" sz="9600" dirty="0" err="1">
                <a:latin typeface="DK Crayon Crumble" panose="00070001040701010105" pitchFamily="18" charset="0"/>
              </a:rPr>
              <a:t>Student</a:t>
            </a:r>
            <a:r>
              <a:rPr lang="fr-FR" sz="9600" dirty="0">
                <a:latin typeface="DK Crayon Crumble" panose="00070001040701010105" pitchFamily="18" charset="0"/>
              </a:rPr>
              <a:t> </a:t>
            </a:r>
            <a:r>
              <a:rPr lang="fr-FR" sz="9600" dirty="0" err="1">
                <a:latin typeface="DK Crayon Crumble" panose="00070001040701010105" pitchFamily="18" charset="0"/>
              </a:rPr>
              <a:t>Invaders</a:t>
            </a:r>
            <a:endParaRPr lang="fr-FR" sz="9600" dirty="0">
              <a:latin typeface="DK Crayon Crumble" panose="00070001040701010105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>
                <a:latin typeface="KG What the Teacher Wants" panose="02000000000000000000" pitchFamily="2" charset="0"/>
              </a:rPr>
              <a:t>Par Senistan </a:t>
            </a:r>
            <a:r>
              <a:rPr lang="fr-FR" dirty="0" err="1">
                <a:latin typeface="KG What the Teacher Wants" panose="02000000000000000000" pitchFamily="2" charset="0"/>
              </a:rPr>
              <a:t>Jegarajasingam</a:t>
            </a:r>
            <a:endParaRPr lang="fr-FR" dirty="0">
              <a:latin typeface="KG What the Teacher Wants" panose="02000000000000000000" pitchFamily="2" charset="0"/>
            </a:endParaRPr>
          </a:p>
          <a:p>
            <a:pPr rtl="0"/>
            <a:r>
              <a:rPr lang="fr-FR" dirty="0">
                <a:latin typeface="KG What the Teacher Wants" panose="02000000000000000000" pitchFamily="2" charset="0"/>
              </a:rPr>
              <a:t>SI-C4a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4971319"/>
            <a:ext cx="1184099" cy="168748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033" y="4006991"/>
            <a:ext cx="527252" cy="61479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157410"/>
            <a:ext cx="1184099" cy="16298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072927" y="1393153"/>
            <a:ext cx="831273" cy="379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Problèmes restants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>
            <a:off x="1280160" y="1484737"/>
            <a:ext cx="9628632" cy="493351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fr-CH" sz="4800" dirty="0"/>
              <a:t>Le chargement des mots et langues</a:t>
            </a:r>
          </a:p>
          <a:p>
            <a:pPr>
              <a:lnSpc>
                <a:spcPct val="170000"/>
              </a:lnSpc>
            </a:pPr>
            <a:r>
              <a:rPr lang="fr-CH" sz="4800" dirty="0"/>
              <a:t>Bug de texture</a:t>
            </a:r>
          </a:p>
          <a:p>
            <a:pPr>
              <a:lnSpc>
                <a:spcPct val="170000"/>
              </a:lnSpc>
            </a:pPr>
            <a:r>
              <a:rPr lang="fr-CH" sz="4800" dirty="0"/>
              <a:t>L’adaptation de l’écran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t="7684" r="5012" b="6421"/>
          <a:stretch/>
        </p:blipFill>
        <p:spPr>
          <a:xfrm>
            <a:off x="8568449" y="3951493"/>
            <a:ext cx="2338818" cy="2399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5BFBD-F475-4C6F-BABB-5495C2587FB4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10</a:t>
            </a:fld>
            <a:endParaRPr lang="fr-FR" dirty="0"/>
          </a:p>
        </p:txBody>
      </p:sp>
      <p:pic>
        <p:nvPicPr>
          <p:cNvPr id="8" name="Image 4">
            <a:extLst>
              <a:ext uri="{FF2B5EF4-FFF2-40B4-BE49-F238E27FC236}">
                <a16:creationId xmlns:a16="http://schemas.microsoft.com/office/drawing/2014/main" id="{DD37F5D1-7B7E-4EC0-B1D3-F2D3B6D65C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66219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87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 atteints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563854"/>
            <a:ext cx="9628632" cy="4984885"/>
          </a:xfrm>
        </p:spPr>
        <p:txBody>
          <a:bodyPr>
            <a:noAutofit/>
          </a:bodyPr>
          <a:lstStyle/>
          <a:p>
            <a:r>
              <a:rPr lang="fr-CH" sz="4000" dirty="0"/>
              <a:t>Prise de mot</a:t>
            </a:r>
          </a:p>
          <a:p>
            <a:r>
              <a:rPr lang="fr-CH" sz="4000" dirty="0"/>
              <a:t>Lancer d’avion</a:t>
            </a:r>
          </a:p>
          <a:p>
            <a:r>
              <a:rPr lang="fr-CH" sz="4000" dirty="0"/>
              <a:t>Sélection des langues et du vocabulaire</a:t>
            </a:r>
          </a:p>
          <a:p>
            <a:r>
              <a:rPr lang="fr-CH" sz="4000" dirty="0"/>
              <a:t>Le Web Service</a:t>
            </a:r>
          </a:p>
          <a:p>
            <a:r>
              <a:rPr lang="fr-CH" sz="4000" dirty="0"/>
              <a:t>Le «Game Over» </a:t>
            </a:r>
          </a:p>
          <a:p>
            <a:r>
              <a:rPr lang="fr-CH" sz="4000" dirty="0"/>
              <a:t>Le mouvement des élèves et du prof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11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429000"/>
            <a:ext cx="3076575" cy="3076575"/>
          </a:xfrm>
          <a:prstGeom prst="rect">
            <a:avLst/>
          </a:prstGeom>
        </p:spPr>
      </p:pic>
      <p:pic>
        <p:nvPicPr>
          <p:cNvPr id="7" name="Image 4">
            <a:extLst>
              <a:ext uri="{FF2B5EF4-FFF2-40B4-BE49-F238E27FC236}">
                <a16:creationId xmlns:a16="http://schemas.microsoft.com/office/drawing/2014/main" id="{920BFC10-655D-42E8-B02C-FF180416DD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13654" y="6584481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1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 non-atteints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La précision des «hits»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Le système de score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élève a 3 mots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écran «Victoire»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12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852" y="3935480"/>
            <a:ext cx="4411980" cy="2205990"/>
          </a:xfrm>
          <a:prstGeom prst="rect">
            <a:avLst/>
          </a:prstGeom>
        </p:spPr>
      </p:pic>
      <p:pic>
        <p:nvPicPr>
          <p:cNvPr id="7" name="Image 4">
            <a:extLst>
              <a:ext uri="{FF2B5EF4-FFF2-40B4-BE49-F238E27FC236}">
                <a16:creationId xmlns:a16="http://schemas.microsoft.com/office/drawing/2014/main" id="{44614389-0668-4E8F-9C0E-46828E166B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63115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1810" y="1485707"/>
            <a:ext cx="9288379" cy="870375"/>
          </a:xfrm>
        </p:spPr>
        <p:txBody>
          <a:bodyPr/>
          <a:lstStyle/>
          <a:p>
            <a:pPr algn="ctr"/>
            <a:r>
              <a:rPr lang="fr-CH" dirty="0"/>
              <a:t>Retour personnel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91" y="2356082"/>
            <a:ext cx="2015116" cy="214988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945" y="3243713"/>
            <a:ext cx="1316567" cy="23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9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7.40741E-7 L 0.2431 -0.1701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48" y="-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Points positifs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Approfondissement de mes connaissances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L’autonomie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Motivation</a:t>
            </a:r>
          </a:p>
          <a:p>
            <a:pPr>
              <a:lnSpc>
                <a:spcPct val="150000"/>
              </a:lnSpc>
            </a:pPr>
            <a:endParaRPr lang="fr-CH" sz="4000" dirty="0"/>
          </a:p>
          <a:p>
            <a:pPr marL="514350" indent="-514350">
              <a:buFont typeface="+mj-lt"/>
              <a:buAutoNum type="arabicPeriod"/>
            </a:pPr>
            <a:endParaRPr lang="fr-CH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C81A0-14EF-4A86-9F95-1DFA9B4D831A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14</a:t>
            </a:fld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741093"/>
            <a:ext cx="1923235" cy="1923235"/>
          </a:xfrm>
          <a:prstGeom prst="rect">
            <a:avLst/>
          </a:prstGeom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13CB72F6-8CE4-4D5D-8809-31261A3A0C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48447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Points négatifs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Manque de contenu / d’explication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Correction des bugs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Optimisation du code</a:t>
            </a:r>
          </a:p>
          <a:p>
            <a:pPr>
              <a:lnSpc>
                <a:spcPct val="150000"/>
              </a:lnSpc>
            </a:pP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69" y="3741093"/>
            <a:ext cx="1922400" cy="1922400"/>
          </a:xfrm>
          <a:prstGeom prst="rect">
            <a:avLst/>
          </a:prstGeom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CDDA8814-397C-4AA1-94E3-0606BBAF7B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12892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Améliorations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sz="4000" dirty="0"/>
              <a:t>Correction du problème d’affichage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Finir les objectifs restants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La planification</a:t>
            </a:r>
          </a:p>
          <a:p>
            <a:pPr>
              <a:lnSpc>
                <a:spcPct val="150000"/>
              </a:lnSpc>
            </a:pPr>
            <a:endParaRPr lang="fr-CH" dirty="0"/>
          </a:p>
          <a:p>
            <a:pPr>
              <a:lnSpc>
                <a:spcPct val="150000"/>
              </a:lnSpc>
            </a:pPr>
            <a:endParaRPr lang="fr-CH" dirty="0"/>
          </a:p>
          <a:p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16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279" y="3346736"/>
            <a:ext cx="2652983" cy="265298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Image 4">
            <a:extLst>
              <a:ext uri="{FF2B5EF4-FFF2-40B4-BE49-F238E27FC236}">
                <a16:creationId xmlns:a16="http://schemas.microsoft.com/office/drawing/2014/main" id="{F05DD56F-28EF-4C27-93C9-E91942DE46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52732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38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EF6F-D150-4FAB-82FF-907A41A9C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371C5-FEDA-4033-924E-E24EC1E79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Résultat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Expérience acquise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Un projet supplémentaire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7E0F5-6C39-4D73-B428-1389A370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3D852-1DC0-49EB-8499-6DA712C68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17</a:t>
            </a:fld>
            <a:endParaRPr lang="fr-FR" dirty="0"/>
          </a:p>
        </p:txBody>
      </p:sp>
      <p:pic>
        <p:nvPicPr>
          <p:cNvPr id="8" name="Image 3">
            <a:extLst>
              <a:ext uri="{FF2B5EF4-FFF2-40B4-BE49-F238E27FC236}">
                <a16:creationId xmlns:a16="http://schemas.microsoft.com/office/drawing/2014/main" id="{821ABF92-3E51-4E74-8E55-A6D332CEF6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477" y="4894858"/>
            <a:ext cx="1064838" cy="1517522"/>
          </a:xfrm>
          <a:prstGeom prst="rect">
            <a:avLst/>
          </a:prstGeom>
        </p:spPr>
      </p:pic>
      <p:pic>
        <p:nvPicPr>
          <p:cNvPr id="9" name="Image 4">
            <a:extLst>
              <a:ext uri="{FF2B5EF4-FFF2-40B4-BE49-F238E27FC236}">
                <a16:creationId xmlns:a16="http://schemas.microsoft.com/office/drawing/2014/main" id="{D220BD3C-9E06-462E-AA5F-11FBF9B846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665" y="3110100"/>
            <a:ext cx="378855" cy="441759"/>
          </a:xfrm>
          <a:prstGeom prst="rect">
            <a:avLst/>
          </a:prstGeom>
        </p:spPr>
      </p:pic>
      <p:pic>
        <p:nvPicPr>
          <p:cNvPr id="10" name="Image 5">
            <a:extLst>
              <a:ext uri="{FF2B5EF4-FFF2-40B4-BE49-F238E27FC236}">
                <a16:creationId xmlns:a16="http://schemas.microsoft.com/office/drawing/2014/main" id="{457AE966-144A-4BD1-82B2-014C01E202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93" y="1519459"/>
            <a:ext cx="989601" cy="1362112"/>
          </a:xfrm>
          <a:prstGeom prst="rect">
            <a:avLst/>
          </a:prstGeom>
        </p:spPr>
      </p:pic>
      <p:sp>
        <p:nvSpPr>
          <p:cNvPr id="11" name="ZoneTexte 6">
            <a:extLst>
              <a:ext uri="{FF2B5EF4-FFF2-40B4-BE49-F238E27FC236}">
                <a16:creationId xmlns:a16="http://schemas.microsoft.com/office/drawing/2014/main" id="{1DB45EFF-EF26-44E8-91E6-6D2BE12669BB}"/>
              </a:ext>
            </a:extLst>
          </p:cNvPr>
          <p:cNvSpPr txBox="1"/>
          <p:nvPr/>
        </p:nvSpPr>
        <p:spPr>
          <a:xfrm>
            <a:off x="9308449" y="2486219"/>
            <a:ext cx="989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Spanish</a:t>
            </a:r>
            <a:endParaRPr lang="fr-CH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pic>
        <p:nvPicPr>
          <p:cNvPr id="12" name="Image 4">
            <a:extLst>
              <a:ext uri="{FF2B5EF4-FFF2-40B4-BE49-F238E27FC236}">
                <a16:creationId xmlns:a16="http://schemas.microsoft.com/office/drawing/2014/main" id="{63C42CCE-EE80-4185-B991-68600FC0EA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927970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8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Questions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850" y="1719679"/>
            <a:ext cx="8097251" cy="458844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0A1C9A8-0865-4B80-B192-D03224E5758B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pPr rtl="0"/>
              <a:t>18</a:t>
            </a:fld>
            <a:endParaRPr lang="fr-FR" dirty="0"/>
          </a:p>
        </p:txBody>
      </p:sp>
      <p:pic>
        <p:nvPicPr>
          <p:cNvPr id="6" name="Image 4">
            <a:extLst>
              <a:ext uri="{FF2B5EF4-FFF2-40B4-BE49-F238E27FC236}">
                <a16:creationId xmlns:a16="http://schemas.microsoft.com/office/drawing/2014/main" id="{AE83B032-BCFC-4541-988F-3A38EA4FD2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921914" y="6597382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5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-1524" y="249382"/>
            <a:ext cx="12192000" cy="1197038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7200" b="1" dirty="0">
                <a:latin typeface="DK Crayon Crumble" panose="00070001040701010105" pitchFamily="18" charset="0"/>
              </a:rPr>
              <a:t>Table des matières</a:t>
            </a:r>
          </a:p>
        </p:txBody>
      </p:sp>
      <p:sp>
        <p:nvSpPr>
          <p:cNvPr id="14" name="Espace réservé du contenu 2"/>
          <p:cNvSpPr>
            <a:spLocks noGrp="1"/>
          </p:cNvSpPr>
          <p:nvPr>
            <p:ph idx="1"/>
          </p:nvPr>
        </p:nvSpPr>
        <p:spPr>
          <a:xfrm>
            <a:off x="1037325" y="1606763"/>
            <a:ext cx="7480018" cy="3644473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En quoi consiste le projet?</a:t>
            </a:r>
          </a:p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Explication approfondie du projet</a:t>
            </a:r>
          </a:p>
          <a:p>
            <a:pPr rtl="0">
              <a:lnSpc>
                <a:spcPct val="150000"/>
              </a:lnSpc>
            </a:pPr>
            <a:r>
              <a:rPr lang="fr-FR" sz="3600" dirty="0">
                <a:latin typeface="KG What the Teacher Wants" panose="02000000000000000000" pitchFamily="2" charset="0"/>
              </a:rPr>
              <a:t>Retour personnel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38250-1F83-4A23-91CC-FA87B44C96AF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2</a:t>
            </a:fld>
            <a:endParaRPr lang="fr-FR" dirty="0"/>
          </a:p>
        </p:txBody>
      </p:sp>
      <p:pic>
        <p:nvPicPr>
          <p:cNvPr id="11" name="Image 3">
            <a:extLst>
              <a:ext uri="{FF2B5EF4-FFF2-40B4-BE49-F238E27FC236}">
                <a16:creationId xmlns:a16="http://schemas.microsoft.com/office/drawing/2014/main" id="{8E66EE36-8E58-4348-BED0-34C8D87CF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72" y="3518233"/>
            <a:ext cx="5104874" cy="2881372"/>
          </a:xfrm>
          <a:prstGeom prst="rect">
            <a:avLst/>
          </a:prstGeom>
        </p:spPr>
      </p:pic>
      <p:pic>
        <p:nvPicPr>
          <p:cNvPr id="12" name="Image 4">
            <a:extLst>
              <a:ext uri="{FF2B5EF4-FFF2-40B4-BE49-F238E27FC236}">
                <a16:creationId xmlns:a16="http://schemas.microsoft.com/office/drawing/2014/main" id="{B16EF881-0D44-4AEA-99FD-9B2022977C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5503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75873" y="1622568"/>
            <a:ext cx="9288379" cy="976254"/>
          </a:xfrm>
        </p:spPr>
        <p:txBody>
          <a:bodyPr/>
          <a:lstStyle/>
          <a:p>
            <a:pPr algn="ctr"/>
            <a:r>
              <a:rPr lang="fr-CH" dirty="0">
                <a:latin typeface="DK Crayon Crumble" panose="00070001040701010105" pitchFamily="18" charset="0"/>
              </a:rPr>
              <a:t>En quoi consiste le projet?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218" y="2713255"/>
            <a:ext cx="1116755" cy="162256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4" y="4450256"/>
            <a:ext cx="2145726" cy="747388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341972" y="4467669"/>
            <a:ext cx="1640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36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Anglais</a:t>
            </a:r>
          </a:p>
        </p:txBody>
      </p:sp>
    </p:spTree>
    <p:extLst>
      <p:ext uri="{BB962C8B-B14F-4D97-AF65-F5344CB8AC3E}">
        <p14:creationId xmlns:p14="http://schemas.microsoft.com/office/powerpoint/2010/main" val="393251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11111E-6 L -0.19362 -0.00185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87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7200" b="1" dirty="0"/>
              <a:t>Présentation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747987"/>
            <a:ext cx="9628632" cy="4800752"/>
          </a:xfrm>
        </p:spPr>
        <p:txBody>
          <a:bodyPr>
            <a:normAutofit fontScale="92500" lnSpcReduction="10000"/>
          </a:bodyPr>
          <a:lstStyle/>
          <a:p>
            <a:r>
              <a:rPr lang="fr-CH" sz="3900" dirty="0"/>
              <a:t>Jeu mobile développé sur Android</a:t>
            </a:r>
          </a:p>
          <a:p>
            <a:endParaRPr lang="fr-CH" sz="3900" dirty="0"/>
          </a:p>
          <a:p>
            <a:r>
              <a:rPr lang="fr-CH" sz="3900" dirty="0"/>
              <a:t>Basé sur </a:t>
            </a:r>
            <a:r>
              <a:rPr lang="fr-CH" sz="3900" dirty="0" err="1"/>
              <a:t>Space</a:t>
            </a:r>
            <a:r>
              <a:rPr lang="fr-CH" sz="3900" dirty="0"/>
              <a:t> </a:t>
            </a:r>
            <a:r>
              <a:rPr lang="fr-CH" sz="3900" dirty="0" err="1"/>
              <a:t>Invaders</a:t>
            </a:r>
            <a:endParaRPr lang="fr-CH" sz="3900" dirty="0"/>
          </a:p>
          <a:p>
            <a:endParaRPr lang="fr-CH" sz="3900" dirty="0"/>
          </a:p>
          <a:p>
            <a:r>
              <a:rPr lang="fr-CH" sz="3900" dirty="0"/>
              <a:t>Logiciels utilisés</a:t>
            </a:r>
          </a:p>
          <a:p>
            <a:endParaRPr lang="fr-CH" sz="3900" dirty="0"/>
          </a:p>
          <a:p>
            <a:r>
              <a:rPr lang="fr-CH" sz="3900" dirty="0"/>
              <a:t>Particularité du Web Service</a:t>
            </a:r>
          </a:p>
          <a:p>
            <a:endParaRPr lang="fr-CH" dirty="0"/>
          </a:p>
          <a:p>
            <a:endParaRPr lang="fr-CH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5918E-FFCF-4962-B96E-B6D6EC939E30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4</a:t>
            </a:fld>
            <a:endParaRPr lang="fr-FR" dirty="0"/>
          </a:p>
        </p:txBody>
      </p:sp>
      <p:pic>
        <p:nvPicPr>
          <p:cNvPr id="7" name="Image 1">
            <a:extLst>
              <a:ext uri="{FF2B5EF4-FFF2-40B4-BE49-F238E27FC236}">
                <a16:creationId xmlns:a16="http://schemas.microsoft.com/office/drawing/2014/main" id="{DB64391B-C67C-4650-9FD9-0325E07634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132" y="1631451"/>
            <a:ext cx="1017036" cy="1085054"/>
          </a:xfrm>
          <a:prstGeom prst="rect">
            <a:avLst/>
          </a:prstGeom>
        </p:spPr>
      </p:pic>
      <p:pic>
        <p:nvPicPr>
          <p:cNvPr id="8" name="Image 2">
            <a:extLst>
              <a:ext uri="{FF2B5EF4-FFF2-40B4-BE49-F238E27FC236}">
                <a16:creationId xmlns:a16="http://schemas.microsoft.com/office/drawing/2014/main" id="{4590BAC3-8278-4137-977B-5552F7F7C1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607" y="2574855"/>
            <a:ext cx="933474" cy="1284857"/>
          </a:xfrm>
          <a:prstGeom prst="rect">
            <a:avLst/>
          </a:prstGeom>
        </p:spPr>
      </p:pic>
      <p:pic>
        <p:nvPicPr>
          <p:cNvPr id="9" name="Image 3">
            <a:extLst>
              <a:ext uri="{FF2B5EF4-FFF2-40B4-BE49-F238E27FC236}">
                <a16:creationId xmlns:a16="http://schemas.microsoft.com/office/drawing/2014/main" id="{2B907371-C3DB-4F2F-8D1A-A45F67103CC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718" y="4980420"/>
            <a:ext cx="658190" cy="938000"/>
          </a:xfrm>
          <a:prstGeom prst="rect">
            <a:avLst/>
          </a:prstGeom>
        </p:spPr>
      </p:pic>
      <p:pic>
        <p:nvPicPr>
          <p:cNvPr id="10" name="Image 4">
            <a:extLst>
              <a:ext uri="{FF2B5EF4-FFF2-40B4-BE49-F238E27FC236}">
                <a16:creationId xmlns:a16="http://schemas.microsoft.com/office/drawing/2014/main" id="{A409BEC3-C21F-42BD-A8C0-08A5CF4F65C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43" y="4670822"/>
            <a:ext cx="265513" cy="309598"/>
          </a:xfrm>
          <a:prstGeom prst="rect">
            <a:avLst/>
          </a:prstGeom>
        </p:spPr>
      </p:pic>
      <p:sp>
        <p:nvSpPr>
          <p:cNvPr id="11" name="ZoneTexte 7">
            <a:extLst>
              <a:ext uri="{FF2B5EF4-FFF2-40B4-BE49-F238E27FC236}">
                <a16:creationId xmlns:a16="http://schemas.microsoft.com/office/drawing/2014/main" id="{D1815F93-A207-47ED-AC3C-9BA78731C1E6}"/>
              </a:ext>
            </a:extLst>
          </p:cNvPr>
          <p:cNvSpPr txBox="1"/>
          <p:nvPr/>
        </p:nvSpPr>
        <p:spPr>
          <a:xfrm>
            <a:off x="7057555" y="3551935"/>
            <a:ext cx="755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dirty="0" err="1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Spanish</a:t>
            </a:r>
            <a:endParaRPr lang="fr-CH" sz="1400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pic>
        <p:nvPicPr>
          <p:cNvPr id="12" name="Image 4">
            <a:extLst>
              <a:ext uri="{FF2B5EF4-FFF2-40B4-BE49-F238E27FC236}">
                <a16:creationId xmlns:a16="http://schemas.microsoft.com/office/drawing/2014/main" id="{0610C467-1AF1-4860-A7C5-C5D49BE462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5770" y="6587915"/>
            <a:ext cx="249382" cy="290789"/>
          </a:xfrm>
          <a:prstGeom prst="rect">
            <a:avLst/>
          </a:prstGeom>
        </p:spPr>
      </p:pic>
      <p:pic>
        <p:nvPicPr>
          <p:cNvPr id="13" name="Image 5">
            <a:extLst>
              <a:ext uri="{FF2B5EF4-FFF2-40B4-BE49-F238E27FC236}">
                <a16:creationId xmlns:a16="http://schemas.microsoft.com/office/drawing/2014/main" id="{D1663D5B-DB21-4867-9734-9FC67EB6F2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9645" y="6004701"/>
            <a:ext cx="1571774" cy="547472"/>
          </a:xfrm>
          <a:prstGeom prst="rect">
            <a:avLst/>
          </a:prstGeom>
        </p:spPr>
      </p:pic>
      <p:sp>
        <p:nvSpPr>
          <p:cNvPr id="14" name="ZoneTexte 6">
            <a:extLst>
              <a:ext uri="{FF2B5EF4-FFF2-40B4-BE49-F238E27FC236}">
                <a16:creationId xmlns:a16="http://schemas.microsoft.com/office/drawing/2014/main" id="{508DADE3-D286-4898-A841-18D77F0E2CCF}"/>
              </a:ext>
            </a:extLst>
          </p:cNvPr>
          <p:cNvSpPr txBox="1"/>
          <p:nvPr/>
        </p:nvSpPr>
        <p:spPr>
          <a:xfrm>
            <a:off x="10665573" y="6039884"/>
            <a:ext cx="1201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4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Anglais</a:t>
            </a:r>
          </a:p>
        </p:txBody>
      </p:sp>
      <p:pic>
        <p:nvPicPr>
          <p:cNvPr id="15" name="Image 5">
            <a:extLst>
              <a:ext uri="{FF2B5EF4-FFF2-40B4-BE49-F238E27FC236}">
                <a16:creationId xmlns:a16="http://schemas.microsoft.com/office/drawing/2014/main" id="{741B3A1F-A2CF-4589-91CF-FADAAFE748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607" y="5964202"/>
            <a:ext cx="1571774" cy="547472"/>
          </a:xfrm>
          <a:prstGeom prst="rect">
            <a:avLst/>
          </a:prstGeom>
        </p:spPr>
      </p:pic>
      <p:sp>
        <p:nvSpPr>
          <p:cNvPr id="16" name="ZoneTexte 6">
            <a:extLst>
              <a:ext uri="{FF2B5EF4-FFF2-40B4-BE49-F238E27FC236}">
                <a16:creationId xmlns:a16="http://schemas.microsoft.com/office/drawing/2014/main" id="{4D4CFDAC-1916-4397-9E9E-500251229935}"/>
              </a:ext>
            </a:extLst>
          </p:cNvPr>
          <p:cNvSpPr txBox="1"/>
          <p:nvPr/>
        </p:nvSpPr>
        <p:spPr>
          <a:xfrm>
            <a:off x="7212357" y="6015002"/>
            <a:ext cx="12015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Français</a:t>
            </a:r>
          </a:p>
        </p:txBody>
      </p:sp>
    </p:spTree>
    <p:extLst>
      <p:ext uri="{BB962C8B-B14F-4D97-AF65-F5344CB8AC3E}">
        <p14:creationId xmlns:p14="http://schemas.microsoft.com/office/powerpoint/2010/main" val="139644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0.25 4.44444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0.25 3.7037E-7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Objectifs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612521"/>
            <a:ext cx="9628632" cy="398621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CH" sz="3600" dirty="0"/>
              <a:t>Jeu fluide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Lancer un avion en papier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Prise de mot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Déplacement des élèves</a:t>
            </a:r>
          </a:p>
          <a:p>
            <a:pPr>
              <a:lnSpc>
                <a:spcPct val="150000"/>
              </a:lnSpc>
            </a:pPr>
            <a:r>
              <a:rPr lang="fr-CH" sz="3600" dirty="0"/>
              <a:t>Les mots donnés par le Web Service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049" y="2658249"/>
            <a:ext cx="4226562" cy="2377441"/>
          </a:xfrm>
          <a:prstGeom prst="rect">
            <a:avLst/>
          </a:prstGeo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E0A0-8369-4C22-B011-8A02BF23C499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5</a:t>
            </a:fld>
            <a:endParaRPr lang="fr-FR" dirty="0"/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4AF15852-08C7-40F0-8B52-F19FDFBC4B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41053" y="6585907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5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Schéma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454" y="2427943"/>
            <a:ext cx="9712043" cy="316109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1B070-4920-49FB-9B62-54D993E7B83A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6</a:t>
            </a:fld>
            <a:endParaRPr lang="fr-FR" dirty="0"/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29F88543-4E54-4A9C-AFEB-3DC639920F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58967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2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Planning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11" y="1480952"/>
            <a:ext cx="3273333" cy="5067788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78" y="1480192"/>
            <a:ext cx="3319245" cy="506854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49232" y="3388296"/>
            <a:ext cx="21315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PLANNING</a:t>
            </a:r>
            <a:br>
              <a:rPr lang="fr-CH" sz="4000" dirty="0">
                <a:latin typeface="KG What the Teacher Wants" panose="02000000000000000000" pitchFamily="2" charset="0"/>
              </a:rPr>
            </a:br>
            <a:r>
              <a:rPr lang="fr-CH" sz="4000" dirty="0">
                <a:latin typeface="KG What the Teacher Wants" panose="02000000000000000000" pitchFamily="2" charset="0"/>
              </a:rPr>
              <a:t>INITIAL</a:t>
            </a:r>
          </a:p>
        </p:txBody>
      </p:sp>
      <p:cxnSp>
        <p:nvCxnSpPr>
          <p:cNvPr id="8" name="Connecteur droit avec flèche 7"/>
          <p:cNvCxnSpPr/>
          <p:nvPr/>
        </p:nvCxnSpPr>
        <p:spPr>
          <a:xfrm flipV="1">
            <a:off x="1280160" y="2310064"/>
            <a:ext cx="900618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9785311" y="3387537"/>
            <a:ext cx="22469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PLANNING </a:t>
            </a:r>
          </a:p>
          <a:p>
            <a:pPr algn="ctr"/>
            <a:r>
              <a:rPr lang="fr-CH" sz="4000" dirty="0">
                <a:latin typeface="KG What the Teacher Wants" panose="02000000000000000000" pitchFamily="2" charset="0"/>
              </a:rPr>
              <a:t>FINAL</a:t>
            </a:r>
          </a:p>
        </p:txBody>
      </p:sp>
      <p:cxnSp>
        <p:nvCxnSpPr>
          <p:cNvPr id="12" name="Connecteur droit avec flèche 11"/>
          <p:cNvCxnSpPr/>
          <p:nvPr/>
        </p:nvCxnSpPr>
        <p:spPr>
          <a:xfrm flipH="1" flipV="1">
            <a:off x="9788894" y="2310064"/>
            <a:ext cx="787167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C5B47-50ED-46A9-AB3B-0FC9FAC1988E}" type="datetime1">
              <a:rPr lang="fr-FR" smtClean="0"/>
              <a:t>18/06/2018</a:t>
            </a:fld>
            <a:endParaRPr lang="fr-FR" dirty="0"/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7</a:t>
            </a:fld>
            <a:endParaRPr lang="fr-FR" dirty="0"/>
          </a:p>
        </p:txBody>
      </p:sp>
      <p:pic>
        <p:nvPicPr>
          <p:cNvPr id="11" name="Image 4">
            <a:extLst>
              <a:ext uri="{FF2B5EF4-FFF2-40B4-BE49-F238E27FC236}">
                <a16:creationId xmlns:a16="http://schemas.microsoft.com/office/drawing/2014/main" id="{A36EADB9-04CC-49A6-A6A1-C5C082990D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25891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475873" y="1749567"/>
            <a:ext cx="9288379" cy="828533"/>
          </a:xfrm>
        </p:spPr>
        <p:txBody>
          <a:bodyPr/>
          <a:lstStyle/>
          <a:p>
            <a:pPr algn="ctr"/>
            <a:r>
              <a:rPr lang="fr-CH" dirty="0"/>
              <a:t>Explication approfondie du projet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82" y="2995648"/>
            <a:ext cx="1703835" cy="234520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92650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087" y="4801927"/>
            <a:ext cx="608445" cy="70946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38" y="2995648"/>
            <a:ext cx="1703835" cy="234520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7029806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French</a:t>
            </a:r>
          </a:p>
        </p:txBody>
      </p:sp>
    </p:spTree>
    <p:extLst>
      <p:ext uri="{BB962C8B-B14F-4D97-AF65-F5344CB8AC3E}">
        <p14:creationId xmlns:p14="http://schemas.microsoft.com/office/powerpoint/2010/main" val="260065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0.0013 -0.2703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1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36CFC-D4C9-4368-987B-6EC6409D1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009B-9658-4123-9206-A3AB62887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CH" sz="4000" dirty="0"/>
              <a:t>Utilisation de la mémoire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La précision</a:t>
            </a:r>
          </a:p>
          <a:p>
            <a:pPr>
              <a:lnSpc>
                <a:spcPct val="150000"/>
              </a:lnSpc>
            </a:pPr>
            <a:r>
              <a:rPr lang="fr-CH" sz="4000" dirty="0"/>
              <a:t>Ajout du Web Service</a:t>
            </a:r>
          </a:p>
          <a:p>
            <a:endParaRPr lang="fr-CH" sz="4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51E9A-3DFA-4816-8330-292326F12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18/06/2018</a:t>
            </a:fld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A99B5-5036-471B-BE6B-4649EA1B5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9</a:t>
            </a:fld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A9ED45-B825-492D-AD17-F7877938522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347" y="1781390"/>
            <a:ext cx="4110142" cy="4471834"/>
          </a:xfrm>
          <a:prstGeom prst="rect">
            <a:avLst/>
          </a:prstGeom>
        </p:spPr>
      </p:pic>
      <p:pic>
        <p:nvPicPr>
          <p:cNvPr id="10" name="Image 4">
            <a:extLst>
              <a:ext uri="{FF2B5EF4-FFF2-40B4-BE49-F238E27FC236}">
                <a16:creationId xmlns:a16="http://schemas.microsoft.com/office/drawing/2014/main" id="{96561CDB-B8AD-454A-8250-DF72316108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92175" y="6587915"/>
            <a:ext cx="249382" cy="290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6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ujets éducatifs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27_TF03462902_TF03462902.potx" id="{A59AF3D5-244B-438E-B80B-8D43B5DC2455}" vid="{17A90BAD-D5E9-44EA-AAAD-F5E2CFCA3A16}"/>
    </a:ext>
  </a:extLst>
</a:theme>
</file>

<file path=ppt/theme/theme2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sujets éducatifs, conception « tableau noir » (grand écran)</Template>
  <TotalTime>1148</TotalTime>
  <Words>327</Words>
  <Application>Microsoft Office PowerPoint</Application>
  <PresentationFormat>Widescreen</PresentationFormat>
  <Paragraphs>119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DK Crayon Crumble</vt:lpstr>
      <vt:lpstr>KG What the Teacher Wants</vt:lpstr>
      <vt:lpstr>Wingdings</vt:lpstr>
      <vt:lpstr>Sujets éducatifs 16 x 9</vt:lpstr>
      <vt:lpstr>Student Invaders</vt:lpstr>
      <vt:lpstr>Table des matières</vt:lpstr>
      <vt:lpstr>En quoi consiste le projet?</vt:lpstr>
      <vt:lpstr>Présentation du projet</vt:lpstr>
      <vt:lpstr>Objectifs</vt:lpstr>
      <vt:lpstr>Schéma</vt:lpstr>
      <vt:lpstr>Planning</vt:lpstr>
      <vt:lpstr>Explication approfondie du projet</vt:lpstr>
      <vt:lpstr>Difficultés rencontrées</vt:lpstr>
      <vt:lpstr>Problèmes restants</vt:lpstr>
      <vt:lpstr>Objectifs atteints</vt:lpstr>
      <vt:lpstr>Objectifs non-atteints</vt:lpstr>
      <vt:lpstr>Retour personnel</vt:lpstr>
      <vt:lpstr>Points positifs</vt:lpstr>
      <vt:lpstr>Points négatifs</vt:lpstr>
      <vt:lpstr>Améliorations</vt:lpstr>
      <vt:lpstr>Conclusion</vt:lpstr>
      <vt:lpstr>Questions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Invaders</dc:title>
  <dc:creator>JEGARAJASINGAM Senistan</dc:creator>
  <cp:lastModifiedBy>SeniDevelop</cp:lastModifiedBy>
  <cp:revision>58</cp:revision>
  <dcterms:created xsi:type="dcterms:W3CDTF">2018-06-14T08:17:24Z</dcterms:created>
  <dcterms:modified xsi:type="dcterms:W3CDTF">2018-06-18T07:10:28Z</dcterms:modified>
</cp:coreProperties>
</file>

<file path=docProps/thumbnail.jpeg>
</file>